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F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960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E37AE-2F43-4412-A43B-11F057477069}" type="datetimeFigureOut">
              <a:rPr lang="es-ES" smtClean="0"/>
              <a:t>15/02/2022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3F1CD-D046-4ED7-B02B-62AAFAFE9163}" type="slidenum">
              <a:rPr lang="es-ES" smtClean="0"/>
              <a:t>‹Nº›</a:t>
            </a:fld>
            <a:endParaRPr lang="es-ES"/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6316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E37AE-2F43-4412-A43B-11F057477069}" type="datetimeFigureOut">
              <a:rPr lang="es-ES" smtClean="0"/>
              <a:t>15/02/2022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3F1CD-D046-4ED7-B02B-62AAFAFE91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7339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E37AE-2F43-4412-A43B-11F057477069}" type="datetimeFigureOut">
              <a:rPr lang="es-ES" smtClean="0"/>
              <a:t>15/02/2022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3F1CD-D046-4ED7-B02B-62AAFAFE91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95011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E37AE-2F43-4412-A43B-11F057477069}" type="datetimeFigureOut">
              <a:rPr lang="es-ES" smtClean="0"/>
              <a:t>15/02/2022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3F1CD-D046-4ED7-B02B-62AAFAFE9163}" type="slidenum">
              <a:rPr lang="es-ES" smtClean="0"/>
              <a:t>‹Nº›</a:t>
            </a:fld>
            <a:endParaRPr lang="es-ES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8524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E37AE-2F43-4412-A43B-11F057477069}" type="datetimeFigureOut">
              <a:rPr lang="es-ES" smtClean="0"/>
              <a:t>15/02/2022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3F1CD-D046-4ED7-B02B-62AAFAFE91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5175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E37AE-2F43-4412-A43B-11F057477069}" type="datetimeFigureOut">
              <a:rPr lang="es-ES" smtClean="0"/>
              <a:t>15/02/2022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3F1CD-D046-4ED7-B02B-62AAFAFE91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71441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E37AE-2F43-4412-A43B-11F057477069}" type="datetimeFigureOut">
              <a:rPr lang="es-ES" smtClean="0"/>
              <a:t>15/02/2022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3F1CD-D046-4ED7-B02B-62AAFAFE91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10616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E37AE-2F43-4412-A43B-11F057477069}" type="datetimeFigureOut">
              <a:rPr lang="es-ES" smtClean="0"/>
              <a:t>15/02/2022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3F1CD-D046-4ED7-B02B-62AAFAFE91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3397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E37AE-2F43-4412-A43B-11F057477069}" type="datetimeFigureOut">
              <a:rPr lang="es-ES" smtClean="0"/>
              <a:t>15/02/2022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3F1CD-D046-4ED7-B02B-62AAFAFE91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58940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E37AE-2F43-4412-A43B-11F057477069}" type="datetimeFigureOut">
              <a:rPr lang="es-ES" smtClean="0"/>
              <a:t>15/02/2022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3F1CD-D046-4ED7-B02B-62AAFAFE91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55168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E37AE-2F43-4412-A43B-11F057477069}" type="datetimeFigureOut">
              <a:rPr lang="es-ES" smtClean="0"/>
              <a:t>15/02/2022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3F1CD-D046-4ED7-B02B-62AAFAFE91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7109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0E37AE-2F43-4412-A43B-11F057477069}" type="datetimeFigureOut">
              <a:rPr lang="es-ES" smtClean="0"/>
              <a:t>15/02/2022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73F1CD-D046-4ED7-B02B-62AAFAFE91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53469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9100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3890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187</TotalTime>
  <Words>0</Words>
  <Application>Microsoft Office PowerPoint</Application>
  <PresentationFormat>Presentación en pantalla 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Cristina Moret Esteban</dc:creator>
  <cp:lastModifiedBy>Cristina Moret Esteban</cp:lastModifiedBy>
  <cp:revision>10</cp:revision>
  <dcterms:created xsi:type="dcterms:W3CDTF">2020-02-02T12:11:51Z</dcterms:created>
  <dcterms:modified xsi:type="dcterms:W3CDTF">2022-02-15T10:51:45Z</dcterms:modified>
</cp:coreProperties>
</file>